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73" r:id="rId4"/>
    <p:sldId id="270" r:id="rId5"/>
    <p:sldId id="271" r:id="rId6"/>
    <p:sldId id="272" r:id="rId7"/>
    <p:sldId id="269" r:id="rId8"/>
    <p:sldId id="286" r:id="rId9"/>
    <p:sldId id="287" r:id="rId10"/>
    <p:sldId id="275" r:id="rId11"/>
    <p:sldId id="262" r:id="rId12"/>
    <p:sldId id="264" r:id="rId13"/>
    <p:sldId id="259" r:id="rId14"/>
    <p:sldId id="276" r:id="rId15"/>
    <p:sldId id="260" r:id="rId16"/>
    <p:sldId id="268" r:id="rId17"/>
    <p:sldId id="279" r:id="rId18"/>
    <p:sldId id="281" r:id="rId19"/>
    <p:sldId id="282" r:id="rId20"/>
    <p:sldId id="278" r:id="rId21"/>
    <p:sldId id="283" r:id="rId22"/>
    <p:sldId id="284" r:id="rId23"/>
    <p:sldId id="26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5" d="100"/>
          <a:sy n="105" d="100"/>
        </p:scale>
        <p:origin x="-32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49AAE-B1A1-452F-829E-B81CC0EDDF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967A20-B944-4559-A960-0719AC26B326}">
      <dgm:prSet/>
      <dgm:spPr/>
      <dgm:t>
        <a:bodyPr/>
        <a:lstStyle/>
        <a:p>
          <a:pPr algn="ctr" rtl="0"/>
          <a:r>
            <a:rPr lang="en-US" dirty="0" smtClean="0"/>
            <a:t>MVVM</a:t>
          </a:r>
          <a:endParaRPr lang="en-US" dirty="0"/>
        </a:p>
      </dgm:t>
    </dgm:pt>
    <dgm:pt modelId="{23BFFF82-0297-4B59-94CD-03621A832C85}" type="parTrans" cxnId="{DF3666D9-EADA-450E-BF35-BDF23EA34D2E}">
      <dgm:prSet/>
      <dgm:spPr/>
      <dgm:t>
        <a:bodyPr/>
        <a:lstStyle/>
        <a:p>
          <a:endParaRPr lang="en-US"/>
        </a:p>
      </dgm:t>
    </dgm:pt>
    <dgm:pt modelId="{F91B7343-AA32-4BED-B052-DC1CE6606427}" type="sibTrans" cxnId="{DF3666D9-EADA-450E-BF35-BDF23EA34D2E}">
      <dgm:prSet/>
      <dgm:spPr/>
      <dgm:t>
        <a:bodyPr/>
        <a:lstStyle/>
        <a:p>
          <a:endParaRPr lang="en-US"/>
        </a:p>
      </dgm:t>
    </dgm:pt>
    <dgm:pt modelId="{5C1FC9D7-6061-4600-BCFF-58E381AF5E54}" type="pres">
      <dgm:prSet presAssocID="{52B49AAE-B1A1-452F-829E-B81CC0EDDF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77F223-CB21-40F7-8D52-AA8DE8205DDE}" type="pres">
      <dgm:prSet presAssocID="{CE967A20-B944-4559-A960-0719AC26B326}" presName="parentText" presStyleLbl="node1" presStyleIdx="0" presStyleCnt="1" custAng="16200000" custScaleX="58700" custScaleY="85732" custLinFactY="57882" custLinFactNeighborX="-3960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383A5D-7729-4DB7-8708-0F67D04AACA5}" type="presOf" srcId="{CE967A20-B944-4559-A960-0719AC26B326}" destId="{9E77F223-CB21-40F7-8D52-AA8DE8205DDE}" srcOrd="0" destOrd="0" presId="urn:microsoft.com/office/officeart/2005/8/layout/vList2"/>
    <dgm:cxn modelId="{DF3666D9-EADA-450E-BF35-BDF23EA34D2E}" srcId="{52B49AAE-B1A1-452F-829E-B81CC0EDDF8F}" destId="{CE967A20-B944-4559-A960-0719AC26B326}" srcOrd="0" destOrd="0" parTransId="{23BFFF82-0297-4B59-94CD-03621A832C85}" sibTransId="{F91B7343-AA32-4BED-B052-DC1CE6606427}"/>
    <dgm:cxn modelId="{7AB91DBC-493E-4A96-8A52-F988F9229C9F}" type="presOf" srcId="{52B49AAE-B1A1-452F-829E-B81CC0EDDF8F}" destId="{5C1FC9D7-6061-4600-BCFF-58E381AF5E54}" srcOrd="0" destOrd="0" presId="urn:microsoft.com/office/officeart/2005/8/layout/vList2"/>
    <dgm:cxn modelId="{3366CAF9-BFB4-4EB7-803F-29860D6CA86F}" type="presParOf" srcId="{5C1FC9D7-6061-4600-BCFF-58E381AF5E54}" destId="{9E77F223-CB21-40F7-8D52-AA8DE8205D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ECF43B-639E-42D1-95E0-5059745DA05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56D9BB-D866-4963-A98C-2AE80D67ECAE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8C94F353-5792-4A8A-9AC7-7C89479C505D}" type="parTrans" cxnId="{5749F225-E6AC-433E-83F0-B5A866485A8F}">
      <dgm:prSet/>
      <dgm:spPr/>
      <dgm:t>
        <a:bodyPr/>
        <a:lstStyle/>
        <a:p>
          <a:endParaRPr lang="en-US"/>
        </a:p>
      </dgm:t>
    </dgm:pt>
    <dgm:pt modelId="{71BC91F8-0F68-4025-8F8D-A3CAC74EE2DF}" type="sibTrans" cxnId="{5749F225-E6AC-433E-83F0-B5A866485A8F}">
      <dgm:prSet/>
      <dgm:spPr/>
      <dgm:t>
        <a:bodyPr/>
        <a:lstStyle/>
        <a:p>
          <a:endParaRPr lang="en-US"/>
        </a:p>
      </dgm:t>
    </dgm:pt>
    <dgm:pt modelId="{83DF3B72-2E54-40AD-9A7D-99A69C99D189}">
      <dgm:prSet phldrT="[Text]"/>
      <dgm:spPr/>
      <dgm:t>
        <a:bodyPr/>
        <a:lstStyle/>
        <a:p>
          <a:r>
            <a:rPr lang="en-US" dirty="0" smtClean="0"/>
            <a:t>Service Data</a:t>
          </a:r>
          <a:endParaRPr lang="en-US" dirty="0"/>
        </a:p>
      </dgm:t>
    </dgm:pt>
    <dgm:pt modelId="{38B25D64-C3E2-4A6B-97D8-22F8ECCC4473}" type="parTrans" cxnId="{FF01D51A-2053-4297-B460-5CA081F273C3}">
      <dgm:prSet/>
      <dgm:spPr/>
      <dgm:t>
        <a:bodyPr/>
        <a:lstStyle/>
        <a:p>
          <a:endParaRPr lang="en-US"/>
        </a:p>
      </dgm:t>
    </dgm:pt>
    <dgm:pt modelId="{E207B02A-A93B-496E-9EA1-635BBFEFF367}" type="sibTrans" cxnId="{FF01D51A-2053-4297-B460-5CA081F273C3}">
      <dgm:prSet/>
      <dgm:spPr/>
      <dgm:t>
        <a:bodyPr/>
        <a:lstStyle/>
        <a:p>
          <a:endParaRPr lang="en-US"/>
        </a:p>
      </dgm:t>
    </dgm:pt>
    <dgm:pt modelId="{5366CCA6-41D1-4AE9-8926-C9ADD70FF9C3}">
      <dgm:prSet phldrT="[Text]"/>
      <dgm:spPr/>
      <dgm:t>
        <a:bodyPr/>
        <a:lstStyle/>
        <a:p>
          <a:r>
            <a:rPr lang="en-US" dirty="0" smtClean="0"/>
            <a:t>Data in Storage</a:t>
          </a:r>
          <a:endParaRPr lang="en-US" dirty="0"/>
        </a:p>
      </dgm:t>
    </dgm:pt>
    <dgm:pt modelId="{C96EB856-4352-45BE-B236-40366CA27A43}" type="parTrans" cxnId="{A0F810B2-BF72-4853-83DF-627DA1BF2E08}">
      <dgm:prSet/>
      <dgm:spPr/>
      <dgm:t>
        <a:bodyPr/>
        <a:lstStyle/>
        <a:p>
          <a:endParaRPr lang="en-US"/>
        </a:p>
      </dgm:t>
    </dgm:pt>
    <dgm:pt modelId="{5F5CF1F1-AD13-4CE4-9CC5-DCA7095C13EB}" type="sibTrans" cxnId="{A0F810B2-BF72-4853-83DF-627DA1BF2E08}">
      <dgm:prSet/>
      <dgm:spPr/>
      <dgm:t>
        <a:bodyPr/>
        <a:lstStyle/>
        <a:p>
          <a:endParaRPr lang="en-US"/>
        </a:p>
      </dgm:t>
    </dgm:pt>
    <dgm:pt modelId="{36D73188-5391-4430-8DC0-E68EF3117572}">
      <dgm:prSet phldrT="[Text]"/>
      <dgm:spPr>
        <a:solidFill>
          <a:schemeClr val="accent6"/>
        </a:solidFill>
      </dgm:spPr>
      <dgm:t>
        <a:bodyPr/>
        <a:lstStyle/>
        <a:p>
          <a:r>
            <a:rPr lang="en-US" dirty="0" smtClean="0"/>
            <a:t>View Model</a:t>
          </a:r>
          <a:endParaRPr lang="en-US" dirty="0"/>
        </a:p>
      </dgm:t>
    </dgm:pt>
    <dgm:pt modelId="{9BB6955E-8D03-4F83-BF1F-5A0340226397}" type="parTrans" cxnId="{6DED0D9C-836B-411E-98CC-C821ACF0F336}">
      <dgm:prSet/>
      <dgm:spPr/>
      <dgm:t>
        <a:bodyPr/>
        <a:lstStyle/>
        <a:p>
          <a:endParaRPr lang="en-US"/>
        </a:p>
      </dgm:t>
    </dgm:pt>
    <dgm:pt modelId="{9075D587-3C01-4CC3-AEB8-970AD25042EE}" type="sibTrans" cxnId="{6DED0D9C-836B-411E-98CC-C821ACF0F336}">
      <dgm:prSet/>
      <dgm:spPr/>
      <dgm:t>
        <a:bodyPr/>
        <a:lstStyle/>
        <a:p>
          <a:endParaRPr lang="en-US"/>
        </a:p>
      </dgm:t>
    </dgm:pt>
    <dgm:pt modelId="{66EE8730-5AC4-4A7E-A873-81991B86F91A}">
      <dgm:prSet phldrT="[Text]"/>
      <dgm:spPr/>
      <dgm:t>
        <a:bodyPr/>
        <a:lstStyle/>
        <a:p>
          <a:r>
            <a:rPr lang="en-US" dirty="0" smtClean="0"/>
            <a:t>Properties</a:t>
          </a:r>
          <a:endParaRPr lang="en-US" dirty="0"/>
        </a:p>
      </dgm:t>
    </dgm:pt>
    <dgm:pt modelId="{BBD2DDA5-BC50-4CCB-9522-DF17A1354777}" type="parTrans" cxnId="{3D7978F9-1E0C-4DB7-A4EF-B237DC2913E3}">
      <dgm:prSet/>
      <dgm:spPr/>
      <dgm:t>
        <a:bodyPr/>
        <a:lstStyle/>
        <a:p>
          <a:endParaRPr lang="en-US"/>
        </a:p>
      </dgm:t>
    </dgm:pt>
    <dgm:pt modelId="{FE36DC18-5407-46D8-9632-BE96921ABCCC}" type="sibTrans" cxnId="{3D7978F9-1E0C-4DB7-A4EF-B237DC2913E3}">
      <dgm:prSet/>
      <dgm:spPr/>
      <dgm:t>
        <a:bodyPr/>
        <a:lstStyle/>
        <a:p>
          <a:endParaRPr lang="en-US"/>
        </a:p>
      </dgm:t>
    </dgm:pt>
    <dgm:pt modelId="{CEF001C8-0EBE-48B4-8EA7-60AFB5A98EC1}">
      <dgm:prSet phldrT="[Text]"/>
      <dgm:spPr/>
      <dgm:t>
        <a:bodyPr/>
        <a:lstStyle/>
        <a:p>
          <a:r>
            <a:rPr lang="en-US" dirty="0" smtClean="0"/>
            <a:t>Commands</a:t>
          </a:r>
          <a:endParaRPr lang="en-US" dirty="0"/>
        </a:p>
      </dgm:t>
    </dgm:pt>
    <dgm:pt modelId="{1AA01698-AD60-4CD1-A952-CDC26321C5D2}" type="parTrans" cxnId="{CB54A4B9-2F2A-4117-B9D0-42CFC61D1E50}">
      <dgm:prSet/>
      <dgm:spPr/>
      <dgm:t>
        <a:bodyPr/>
        <a:lstStyle/>
        <a:p>
          <a:endParaRPr lang="en-US"/>
        </a:p>
      </dgm:t>
    </dgm:pt>
    <dgm:pt modelId="{A86DFC0C-9394-4EC4-883C-3D15FE2A423A}" type="sibTrans" cxnId="{CB54A4B9-2F2A-4117-B9D0-42CFC61D1E50}">
      <dgm:prSet/>
      <dgm:spPr/>
      <dgm:t>
        <a:bodyPr/>
        <a:lstStyle/>
        <a:p>
          <a:endParaRPr lang="en-US"/>
        </a:p>
      </dgm:t>
    </dgm:pt>
    <dgm:pt modelId="{4D020DC8-3F39-4002-AC65-4C5A7550C213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B5B5F731-DBFE-4B3F-A386-770FC39D669C}" type="parTrans" cxnId="{0505AF56-C4CA-4034-928A-BE0867726326}">
      <dgm:prSet/>
      <dgm:spPr/>
      <dgm:t>
        <a:bodyPr/>
        <a:lstStyle/>
        <a:p>
          <a:endParaRPr lang="en-US"/>
        </a:p>
      </dgm:t>
    </dgm:pt>
    <dgm:pt modelId="{018AD925-5FB6-4E9F-B435-1880BD01E71F}" type="sibTrans" cxnId="{0505AF56-C4CA-4034-928A-BE0867726326}">
      <dgm:prSet/>
      <dgm:spPr/>
      <dgm:t>
        <a:bodyPr/>
        <a:lstStyle/>
        <a:p>
          <a:endParaRPr lang="en-US"/>
        </a:p>
      </dgm:t>
    </dgm:pt>
    <dgm:pt modelId="{B047188C-A72E-40C2-957A-E5840E52AC70}">
      <dgm:prSet phldrT="[Text]"/>
      <dgm:spPr/>
      <dgm:t>
        <a:bodyPr/>
        <a:lstStyle/>
        <a:p>
          <a:r>
            <a:rPr lang="en-US" dirty="0" smtClean="0"/>
            <a:t>XAML</a:t>
          </a:r>
          <a:endParaRPr lang="en-US" dirty="0"/>
        </a:p>
      </dgm:t>
    </dgm:pt>
    <dgm:pt modelId="{686A769C-7023-4337-9086-59F389850A08}" type="parTrans" cxnId="{818E8D4A-98C2-45F3-B296-91EAF7E9E6A7}">
      <dgm:prSet/>
      <dgm:spPr/>
      <dgm:t>
        <a:bodyPr/>
        <a:lstStyle/>
        <a:p>
          <a:endParaRPr lang="en-US"/>
        </a:p>
      </dgm:t>
    </dgm:pt>
    <dgm:pt modelId="{AE987145-9D8E-4071-B705-6AA945DB6990}" type="sibTrans" cxnId="{818E8D4A-98C2-45F3-B296-91EAF7E9E6A7}">
      <dgm:prSet/>
      <dgm:spPr/>
      <dgm:t>
        <a:bodyPr/>
        <a:lstStyle/>
        <a:p>
          <a:endParaRPr lang="en-US"/>
        </a:p>
      </dgm:t>
    </dgm:pt>
    <dgm:pt modelId="{6454F2EA-DB05-4026-A892-BAC4DDAB1998}">
      <dgm:prSet phldrT="[Text]"/>
      <dgm:spPr/>
      <dgm:t>
        <a:bodyPr/>
        <a:lstStyle/>
        <a:p>
          <a:r>
            <a:rPr lang="en-US" dirty="0" smtClean="0"/>
            <a:t>Code-behind</a:t>
          </a:r>
          <a:endParaRPr lang="en-US" dirty="0"/>
        </a:p>
      </dgm:t>
    </dgm:pt>
    <dgm:pt modelId="{30B7C997-9F11-4DC2-A706-9A73080922AC}" type="parTrans" cxnId="{F3A45359-F4D9-48DD-9A76-41280B87C808}">
      <dgm:prSet/>
      <dgm:spPr/>
      <dgm:t>
        <a:bodyPr/>
        <a:lstStyle/>
        <a:p>
          <a:endParaRPr lang="en-US"/>
        </a:p>
      </dgm:t>
    </dgm:pt>
    <dgm:pt modelId="{FEB78FE5-AF47-44A0-9D14-AAD8642C705B}" type="sibTrans" cxnId="{F3A45359-F4D9-48DD-9A76-41280B87C808}">
      <dgm:prSet/>
      <dgm:spPr/>
      <dgm:t>
        <a:bodyPr/>
        <a:lstStyle/>
        <a:p>
          <a:endParaRPr lang="en-US"/>
        </a:p>
      </dgm:t>
    </dgm:pt>
    <dgm:pt modelId="{66003A63-2699-4C3D-8900-F375A6A75787}" type="pres">
      <dgm:prSet presAssocID="{C9ECF43B-639E-42D1-95E0-5059745DA0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4ADB9E-DBA7-4073-9F1E-AF04F83C61B6}" type="pres">
      <dgm:prSet presAssocID="{4D020DC8-3F39-4002-AC65-4C5A7550C213}" presName="boxAndChildren" presStyleCnt="0"/>
      <dgm:spPr/>
    </dgm:pt>
    <dgm:pt modelId="{003DC8C3-6FE9-42EB-AEBA-0A844897CFFC}" type="pres">
      <dgm:prSet presAssocID="{4D020DC8-3F39-4002-AC65-4C5A7550C213}" presName="parentTextBox" presStyleLbl="node1" presStyleIdx="0" presStyleCnt="3"/>
      <dgm:spPr/>
      <dgm:t>
        <a:bodyPr/>
        <a:lstStyle/>
        <a:p>
          <a:endParaRPr lang="en-US"/>
        </a:p>
      </dgm:t>
    </dgm:pt>
    <dgm:pt modelId="{D5AF226D-9D7A-4B67-9E6C-40C01CB8F931}" type="pres">
      <dgm:prSet presAssocID="{4D020DC8-3F39-4002-AC65-4C5A7550C213}" presName="entireBox" presStyleLbl="node1" presStyleIdx="0" presStyleCnt="3" custLinFactNeighborY="2601"/>
      <dgm:spPr/>
      <dgm:t>
        <a:bodyPr/>
        <a:lstStyle/>
        <a:p>
          <a:endParaRPr lang="en-US"/>
        </a:p>
      </dgm:t>
    </dgm:pt>
    <dgm:pt modelId="{AFCC22F0-1624-4388-8A29-04166CC32552}" type="pres">
      <dgm:prSet presAssocID="{4D020DC8-3F39-4002-AC65-4C5A7550C213}" presName="descendantBox" presStyleCnt="0"/>
      <dgm:spPr/>
    </dgm:pt>
    <dgm:pt modelId="{A10D2F8C-953C-457D-995C-823F45EDDA63}" type="pres">
      <dgm:prSet presAssocID="{B047188C-A72E-40C2-957A-E5840E52AC70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ADFDB2-C0E2-4802-A820-438B119C4BBC}" type="pres">
      <dgm:prSet presAssocID="{6454F2EA-DB05-4026-A892-BAC4DDAB1998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88B278-008E-4796-8A57-D31CEE9C7237}" type="pres">
      <dgm:prSet presAssocID="{9075D587-3C01-4CC3-AEB8-970AD25042EE}" presName="sp" presStyleCnt="0"/>
      <dgm:spPr/>
    </dgm:pt>
    <dgm:pt modelId="{9C6578B7-900D-4560-8315-2E8FFA1E0A09}" type="pres">
      <dgm:prSet presAssocID="{36D73188-5391-4430-8DC0-E68EF3117572}" presName="arrowAndChildren" presStyleCnt="0"/>
      <dgm:spPr/>
    </dgm:pt>
    <dgm:pt modelId="{D89F5B02-64EF-472D-9427-D9525AAF23E0}" type="pres">
      <dgm:prSet presAssocID="{36D73188-5391-4430-8DC0-E68EF3117572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C176BE21-CA9D-49B3-9FFC-C99642071F9B}" type="pres">
      <dgm:prSet presAssocID="{36D73188-5391-4430-8DC0-E68EF3117572}" presName="arrow" presStyleLbl="node1" presStyleIdx="1" presStyleCnt="3"/>
      <dgm:spPr/>
      <dgm:t>
        <a:bodyPr/>
        <a:lstStyle/>
        <a:p>
          <a:endParaRPr lang="en-US"/>
        </a:p>
      </dgm:t>
    </dgm:pt>
    <dgm:pt modelId="{3413120B-4426-46FA-ACA0-67B950243A07}" type="pres">
      <dgm:prSet presAssocID="{36D73188-5391-4430-8DC0-E68EF3117572}" presName="descendantArrow" presStyleCnt="0"/>
      <dgm:spPr/>
    </dgm:pt>
    <dgm:pt modelId="{4FE05901-8D0D-4579-A757-966CE4B88D69}" type="pres">
      <dgm:prSet presAssocID="{66EE8730-5AC4-4A7E-A873-81991B86F91A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0C37D-2111-4DDD-BB25-1C8AF549FB0F}" type="pres">
      <dgm:prSet presAssocID="{CEF001C8-0EBE-48B4-8EA7-60AFB5A98EC1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8ABC35-FDDC-4D85-A2DD-652B7672C8B5}" type="pres">
      <dgm:prSet presAssocID="{71BC91F8-0F68-4025-8F8D-A3CAC74EE2DF}" presName="sp" presStyleCnt="0"/>
      <dgm:spPr/>
    </dgm:pt>
    <dgm:pt modelId="{8ADAC9A6-DDAA-400B-9EC3-4DEBA4B60EED}" type="pres">
      <dgm:prSet presAssocID="{B356D9BB-D866-4963-A98C-2AE80D67ECAE}" presName="arrowAndChildren" presStyleCnt="0"/>
      <dgm:spPr/>
    </dgm:pt>
    <dgm:pt modelId="{04A3D18E-9E38-497A-B152-703F2F02A74B}" type="pres">
      <dgm:prSet presAssocID="{B356D9BB-D866-4963-A98C-2AE80D67ECAE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1D8589B3-3878-41DD-9AA7-1E5570E7D116}" type="pres">
      <dgm:prSet presAssocID="{B356D9BB-D866-4963-A98C-2AE80D67ECAE}" presName="arrow" presStyleLbl="node1" presStyleIdx="2" presStyleCnt="3" custLinFactNeighborX="-1250" custLinFactNeighborY="1929"/>
      <dgm:spPr/>
      <dgm:t>
        <a:bodyPr/>
        <a:lstStyle/>
        <a:p>
          <a:endParaRPr lang="en-US"/>
        </a:p>
      </dgm:t>
    </dgm:pt>
    <dgm:pt modelId="{FE5068D2-557A-4C42-886C-A89AA3E4E501}" type="pres">
      <dgm:prSet presAssocID="{B356D9BB-D866-4963-A98C-2AE80D67ECAE}" presName="descendantArrow" presStyleCnt="0"/>
      <dgm:spPr/>
    </dgm:pt>
    <dgm:pt modelId="{1022A5CA-9E56-4664-9B8A-7177A7BAD68A}" type="pres">
      <dgm:prSet presAssocID="{83DF3B72-2E54-40AD-9A7D-99A69C99D189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B8C2A7-6661-44B6-9275-E9C6EBD93B33}" type="pres">
      <dgm:prSet presAssocID="{5366CCA6-41D1-4AE9-8926-C9ADD70FF9C3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23BE89-9B63-45FF-9D00-FE27B4EA0BFF}" type="presOf" srcId="{5366CCA6-41D1-4AE9-8926-C9ADD70FF9C3}" destId="{11B8C2A7-6661-44B6-9275-E9C6EBD93B33}" srcOrd="0" destOrd="0" presId="urn:microsoft.com/office/officeart/2005/8/layout/process4"/>
    <dgm:cxn modelId="{4FB5172A-25F2-4D70-BDFD-02D7541702DC}" type="presOf" srcId="{36D73188-5391-4430-8DC0-E68EF3117572}" destId="{C176BE21-CA9D-49B3-9FFC-C99642071F9B}" srcOrd="1" destOrd="0" presId="urn:microsoft.com/office/officeart/2005/8/layout/process4"/>
    <dgm:cxn modelId="{3D7978F9-1E0C-4DB7-A4EF-B237DC2913E3}" srcId="{36D73188-5391-4430-8DC0-E68EF3117572}" destId="{66EE8730-5AC4-4A7E-A873-81991B86F91A}" srcOrd="0" destOrd="0" parTransId="{BBD2DDA5-BC50-4CCB-9522-DF17A1354777}" sibTransId="{FE36DC18-5407-46D8-9632-BE96921ABCCC}"/>
    <dgm:cxn modelId="{7F9CAB08-A88C-4925-AE84-01564D48B74B}" type="presOf" srcId="{66EE8730-5AC4-4A7E-A873-81991B86F91A}" destId="{4FE05901-8D0D-4579-A757-966CE4B88D69}" srcOrd="0" destOrd="0" presId="urn:microsoft.com/office/officeart/2005/8/layout/process4"/>
    <dgm:cxn modelId="{5749F225-E6AC-433E-83F0-B5A866485A8F}" srcId="{C9ECF43B-639E-42D1-95E0-5059745DA056}" destId="{B356D9BB-D866-4963-A98C-2AE80D67ECAE}" srcOrd="0" destOrd="0" parTransId="{8C94F353-5792-4A8A-9AC7-7C89479C505D}" sibTransId="{71BC91F8-0F68-4025-8F8D-A3CAC74EE2DF}"/>
    <dgm:cxn modelId="{4AD5D17D-2216-43D8-ADEB-F11B64855D49}" type="presOf" srcId="{36D73188-5391-4430-8DC0-E68EF3117572}" destId="{D89F5B02-64EF-472D-9427-D9525AAF23E0}" srcOrd="0" destOrd="0" presId="urn:microsoft.com/office/officeart/2005/8/layout/process4"/>
    <dgm:cxn modelId="{F3A45359-F4D9-48DD-9A76-41280B87C808}" srcId="{4D020DC8-3F39-4002-AC65-4C5A7550C213}" destId="{6454F2EA-DB05-4026-A892-BAC4DDAB1998}" srcOrd="1" destOrd="0" parTransId="{30B7C997-9F11-4DC2-A706-9A73080922AC}" sibTransId="{FEB78FE5-AF47-44A0-9D14-AAD8642C705B}"/>
    <dgm:cxn modelId="{C4BBFD05-1373-491D-8EFC-EF0B36506171}" type="presOf" srcId="{B356D9BB-D866-4963-A98C-2AE80D67ECAE}" destId="{04A3D18E-9E38-497A-B152-703F2F02A74B}" srcOrd="0" destOrd="0" presId="urn:microsoft.com/office/officeart/2005/8/layout/process4"/>
    <dgm:cxn modelId="{7FB526FD-E4AC-407C-831F-CCC6DB870666}" type="presOf" srcId="{C9ECF43B-639E-42D1-95E0-5059745DA056}" destId="{66003A63-2699-4C3D-8900-F375A6A75787}" srcOrd="0" destOrd="0" presId="urn:microsoft.com/office/officeart/2005/8/layout/process4"/>
    <dgm:cxn modelId="{FF01D51A-2053-4297-B460-5CA081F273C3}" srcId="{B356D9BB-D866-4963-A98C-2AE80D67ECAE}" destId="{83DF3B72-2E54-40AD-9A7D-99A69C99D189}" srcOrd="0" destOrd="0" parTransId="{38B25D64-C3E2-4A6B-97D8-22F8ECCC4473}" sibTransId="{E207B02A-A93B-496E-9EA1-635BBFEFF367}"/>
    <dgm:cxn modelId="{818E8D4A-98C2-45F3-B296-91EAF7E9E6A7}" srcId="{4D020DC8-3F39-4002-AC65-4C5A7550C213}" destId="{B047188C-A72E-40C2-957A-E5840E52AC70}" srcOrd="0" destOrd="0" parTransId="{686A769C-7023-4337-9086-59F389850A08}" sibTransId="{AE987145-9D8E-4071-B705-6AA945DB6990}"/>
    <dgm:cxn modelId="{0505AF56-C4CA-4034-928A-BE0867726326}" srcId="{C9ECF43B-639E-42D1-95E0-5059745DA056}" destId="{4D020DC8-3F39-4002-AC65-4C5A7550C213}" srcOrd="2" destOrd="0" parTransId="{B5B5F731-DBFE-4B3F-A386-770FC39D669C}" sibTransId="{018AD925-5FB6-4E9F-B435-1880BD01E71F}"/>
    <dgm:cxn modelId="{2272ABDB-12B8-4832-845D-EC7B483A5073}" type="presOf" srcId="{CEF001C8-0EBE-48B4-8EA7-60AFB5A98EC1}" destId="{E9A0C37D-2111-4DDD-BB25-1C8AF549FB0F}" srcOrd="0" destOrd="0" presId="urn:microsoft.com/office/officeart/2005/8/layout/process4"/>
    <dgm:cxn modelId="{FE1EA648-BA9E-4890-9B92-33D2F4C17D7C}" type="presOf" srcId="{6454F2EA-DB05-4026-A892-BAC4DDAB1998}" destId="{5BADFDB2-C0E2-4802-A820-438B119C4BBC}" srcOrd="0" destOrd="0" presId="urn:microsoft.com/office/officeart/2005/8/layout/process4"/>
    <dgm:cxn modelId="{F4D8F793-361A-4F7A-87DB-CA371501A4ED}" type="presOf" srcId="{B047188C-A72E-40C2-957A-E5840E52AC70}" destId="{A10D2F8C-953C-457D-995C-823F45EDDA63}" srcOrd="0" destOrd="0" presId="urn:microsoft.com/office/officeart/2005/8/layout/process4"/>
    <dgm:cxn modelId="{A0F810B2-BF72-4853-83DF-627DA1BF2E08}" srcId="{B356D9BB-D866-4963-A98C-2AE80D67ECAE}" destId="{5366CCA6-41D1-4AE9-8926-C9ADD70FF9C3}" srcOrd="1" destOrd="0" parTransId="{C96EB856-4352-45BE-B236-40366CA27A43}" sibTransId="{5F5CF1F1-AD13-4CE4-9CC5-DCA7095C13EB}"/>
    <dgm:cxn modelId="{421551CE-D08E-4E9D-8773-B889F7C9B4A2}" type="presOf" srcId="{4D020DC8-3F39-4002-AC65-4C5A7550C213}" destId="{003DC8C3-6FE9-42EB-AEBA-0A844897CFFC}" srcOrd="0" destOrd="0" presId="urn:microsoft.com/office/officeart/2005/8/layout/process4"/>
    <dgm:cxn modelId="{CB54A4B9-2F2A-4117-B9D0-42CFC61D1E50}" srcId="{36D73188-5391-4430-8DC0-E68EF3117572}" destId="{CEF001C8-0EBE-48B4-8EA7-60AFB5A98EC1}" srcOrd="1" destOrd="0" parTransId="{1AA01698-AD60-4CD1-A952-CDC26321C5D2}" sibTransId="{A86DFC0C-9394-4EC4-883C-3D15FE2A423A}"/>
    <dgm:cxn modelId="{EA1AE036-267A-41F9-8031-47B2B7F51F8C}" type="presOf" srcId="{83DF3B72-2E54-40AD-9A7D-99A69C99D189}" destId="{1022A5CA-9E56-4664-9B8A-7177A7BAD68A}" srcOrd="0" destOrd="0" presId="urn:microsoft.com/office/officeart/2005/8/layout/process4"/>
    <dgm:cxn modelId="{6DED0D9C-836B-411E-98CC-C821ACF0F336}" srcId="{C9ECF43B-639E-42D1-95E0-5059745DA056}" destId="{36D73188-5391-4430-8DC0-E68EF3117572}" srcOrd="1" destOrd="0" parTransId="{9BB6955E-8D03-4F83-BF1F-5A0340226397}" sibTransId="{9075D587-3C01-4CC3-AEB8-970AD25042EE}"/>
    <dgm:cxn modelId="{02748E2A-80A4-43B1-852B-460C633FA871}" type="presOf" srcId="{B356D9BB-D866-4963-A98C-2AE80D67ECAE}" destId="{1D8589B3-3878-41DD-9AA7-1E5570E7D116}" srcOrd="1" destOrd="0" presId="urn:microsoft.com/office/officeart/2005/8/layout/process4"/>
    <dgm:cxn modelId="{5E2F0D6E-7E0E-4DF3-88AB-67B6A5758025}" type="presOf" srcId="{4D020DC8-3F39-4002-AC65-4C5A7550C213}" destId="{D5AF226D-9D7A-4B67-9E6C-40C01CB8F931}" srcOrd="1" destOrd="0" presId="urn:microsoft.com/office/officeart/2005/8/layout/process4"/>
    <dgm:cxn modelId="{26D944F0-F30D-461A-A4E1-5F7A7C505876}" type="presParOf" srcId="{66003A63-2699-4C3D-8900-F375A6A75787}" destId="{994ADB9E-DBA7-4073-9F1E-AF04F83C61B6}" srcOrd="0" destOrd="0" presId="urn:microsoft.com/office/officeart/2005/8/layout/process4"/>
    <dgm:cxn modelId="{CAA8B246-40FB-4AE7-997F-DA9EC223A0EB}" type="presParOf" srcId="{994ADB9E-DBA7-4073-9F1E-AF04F83C61B6}" destId="{003DC8C3-6FE9-42EB-AEBA-0A844897CFFC}" srcOrd="0" destOrd="0" presId="urn:microsoft.com/office/officeart/2005/8/layout/process4"/>
    <dgm:cxn modelId="{6E27AD98-B8FF-4B8C-9367-55F141605FB9}" type="presParOf" srcId="{994ADB9E-DBA7-4073-9F1E-AF04F83C61B6}" destId="{D5AF226D-9D7A-4B67-9E6C-40C01CB8F931}" srcOrd="1" destOrd="0" presId="urn:microsoft.com/office/officeart/2005/8/layout/process4"/>
    <dgm:cxn modelId="{E684C20D-128E-4BA6-BDC1-938A699E24E4}" type="presParOf" srcId="{994ADB9E-DBA7-4073-9F1E-AF04F83C61B6}" destId="{AFCC22F0-1624-4388-8A29-04166CC32552}" srcOrd="2" destOrd="0" presId="urn:microsoft.com/office/officeart/2005/8/layout/process4"/>
    <dgm:cxn modelId="{0B98CCBD-10F2-4BD4-9547-2C749C764632}" type="presParOf" srcId="{AFCC22F0-1624-4388-8A29-04166CC32552}" destId="{A10D2F8C-953C-457D-995C-823F45EDDA63}" srcOrd="0" destOrd="0" presId="urn:microsoft.com/office/officeart/2005/8/layout/process4"/>
    <dgm:cxn modelId="{F0A16110-055B-4B2B-91F5-5AF76133FEE0}" type="presParOf" srcId="{AFCC22F0-1624-4388-8A29-04166CC32552}" destId="{5BADFDB2-C0E2-4802-A820-438B119C4BBC}" srcOrd="1" destOrd="0" presId="urn:microsoft.com/office/officeart/2005/8/layout/process4"/>
    <dgm:cxn modelId="{784CE886-AD84-4A64-842D-6A2F916BF353}" type="presParOf" srcId="{66003A63-2699-4C3D-8900-F375A6A75787}" destId="{5588B278-008E-4796-8A57-D31CEE9C7237}" srcOrd="1" destOrd="0" presId="urn:microsoft.com/office/officeart/2005/8/layout/process4"/>
    <dgm:cxn modelId="{77E2450F-17CF-40F7-BD6E-A148A8633FAF}" type="presParOf" srcId="{66003A63-2699-4C3D-8900-F375A6A75787}" destId="{9C6578B7-900D-4560-8315-2E8FFA1E0A09}" srcOrd="2" destOrd="0" presId="urn:microsoft.com/office/officeart/2005/8/layout/process4"/>
    <dgm:cxn modelId="{93BE0005-5757-4110-840C-303CCA748614}" type="presParOf" srcId="{9C6578B7-900D-4560-8315-2E8FFA1E0A09}" destId="{D89F5B02-64EF-472D-9427-D9525AAF23E0}" srcOrd="0" destOrd="0" presId="urn:microsoft.com/office/officeart/2005/8/layout/process4"/>
    <dgm:cxn modelId="{59E1D0D5-35C6-4957-8BC2-7BD3935CFED7}" type="presParOf" srcId="{9C6578B7-900D-4560-8315-2E8FFA1E0A09}" destId="{C176BE21-CA9D-49B3-9FFC-C99642071F9B}" srcOrd="1" destOrd="0" presId="urn:microsoft.com/office/officeart/2005/8/layout/process4"/>
    <dgm:cxn modelId="{112B1C40-E9FA-45BD-B25D-69471048E146}" type="presParOf" srcId="{9C6578B7-900D-4560-8315-2E8FFA1E0A09}" destId="{3413120B-4426-46FA-ACA0-67B950243A07}" srcOrd="2" destOrd="0" presId="urn:microsoft.com/office/officeart/2005/8/layout/process4"/>
    <dgm:cxn modelId="{ECAFD834-1F2D-47C6-9877-A74B7AEC8C0A}" type="presParOf" srcId="{3413120B-4426-46FA-ACA0-67B950243A07}" destId="{4FE05901-8D0D-4579-A757-966CE4B88D69}" srcOrd="0" destOrd="0" presId="urn:microsoft.com/office/officeart/2005/8/layout/process4"/>
    <dgm:cxn modelId="{6D8CBD04-D7E2-49A9-9702-D81C170C7CEE}" type="presParOf" srcId="{3413120B-4426-46FA-ACA0-67B950243A07}" destId="{E9A0C37D-2111-4DDD-BB25-1C8AF549FB0F}" srcOrd="1" destOrd="0" presId="urn:microsoft.com/office/officeart/2005/8/layout/process4"/>
    <dgm:cxn modelId="{5A14442C-664A-4743-AA8A-7930BC2E115F}" type="presParOf" srcId="{66003A63-2699-4C3D-8900-F375A6A75787}" destId="{938ABC35-FDDC-4D85-A2DD-652B7672C8B5}" srcOrd="3" destOrd="0" presId="urn:microsoft.com/office/officeart/2005/8/layout/process4"/>
    <dgm:cxn modelId="{4824C000-022F-4B37-BF89-79120A993462}" type="presParOf" srcId="{66003A63-2699-4C3D-8900-F375A6A75787}" destId="{8ADAC9A6-DDAA-400B-9EC3-4DEBA4B60EED}" srcOrd="4" destOrd="0" presId="urn:microsoft.com/office/officeart/2005/8/layout/process4"/>
    <dgm:cxn modelId="{0482A7D3-DDEB-489C-A1C7-7132F651328D}" type="presParOf" srcId="{8ADAC9A6-DDAA-400B-9EC3-4DEBA4B60EED}" destId="{04A3D18E-9E38-497A-B152-703F2F02A74B}" srcOrd="0" destOrd="0" presId="urn:microsoft.com/office/officeart/2005/8/layout/process4"/>
    <dgm:cxn modelId="{3EA91010-63C4-4249-BB03-33F6C6804C67}" type="presParOf" srcId="{8ADAC9A6-DDAA-400B-9EC3-4DEBA4B60EED}" destId="{1D8589B3-3878-41DD-9AA7-1E5570E7D116}" srcOrd="1" destOrd="0" presId="urn:microsoft.com/office/officeart/2005/8/layout/process4"/>
    <dgm:cxn modelId="{95575DBC-C93B-4D99-A871-62200570D866}" type="presParOf" srcId="{8ADAC9A6-DDAA-400B-9EC3-4DEBA4B60EED}" destId="{FE5068D2-557A-4C42-886C-A89AA3E4E501}" srcOrd="2" destOrd="0" presId="urn:microsoft.com/office/officeart/2005/8/layout/process4"/>
    <dgm:cxn modelId="{CF39F80D-88E7-4B43-ACB4-B3C0C8A95591}" type="presParOf" srcId="{FE5068D2-557A-4C42-886C-A89AA3E4E501}" destId="{1022A5CA-9E56-4664-9B8A-7177A7BAD68A}" srcOrd="0" destOrd="0" presId="urn:microsoft.com/office/officeart/2005/8/layout/process4"/>
    <dgm:cxn modelId="{AAA92433-8B89-4343-A7A8-4A496E86D72B}" type="presParOf" srcId="{FE5068D2-557A-4C42-886C-A89AA3E4E501}" destId="{11B8C2A7-6661-44B6-9275-E9C6EBD93B33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B49AAE-B1A1-452F-829E-B81CC0EDDF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967A20-B944-4559-A960-0719AC26B326}">
      <dgm:prSet/>
      <dgm:spPr/>
      <dgm:t>
        <a:bodyPr/>
        <a:lstStyle/>
        <a:p>
          <a:pPr algn="ctr" rtl="0"/>
          <a:r>
            <a:rPr lang="en-US" dirty="0" smtClean="0"/>
            <a:t>MVVM</a:t>
          </a:r>
          <a:endParaRPr lang="en-US" dirty="0"/>
        </a:p>
      </dgm:t>
    </dgm:pt>
    <dgm:pt modelId="{23BFFF82-0297-4B59-94CD-03621A832C85}" type="parTrans" cxnId="{DF3666D9-EADA-450E-BF35-BDF23EA34D2E}">
      <dgm:prSet/>
      <dgm:spPr/>
      <dgm:t>
        <a:bodyPr/>
        <a:lstStyle/>
        <a:p>
          <a:endParaRPr lang="en-US"/>
        </a:p>
      </dgm:t>
    </dgm:pt>
    <dgm:pt modelId="{F91B7343-AA32-4BED-B052-DC1CE6606427}" type="sibTrans" cxnId="{DF3666D9-EADA-450E-BF35-BDF23EA34D2E}">
      <dgm:prSet/>
      <dgm:spPr/>
      <dgm:t>
        <a:bodyPr/>
        <a:lstStyle/>
        <a:p>
          <a:endParaRPr lang="en-US"/>
        </a:p>
      </dgm:t>
    </dgm:pt>
    <dgm:pt modelId="{5C1FC9D7-6061-4600-BCFF-58E381AF5E54}" type="pres">
      <dgm:prSet presAssocID="{52B49AAE-B1A1-452F-829E-B81CC0EDDF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77F223-CB21-40F7-8D52-AA8DE8205DDE}" type="pres">
      <dgm:prSet presAssocID="{CE967A20-B944-4559-A960-0719AC26B326}" presName="parentText" presStyleLbl="node1" presStyleIdx="0" presStyleCnt="1" custAng="16200000" custScaleX="58700" custScaleY="85732" custLinFactY="57882" custLinFactNeighborX="-3960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634ED1-927D-44CF-B7C6-ECA5730493C1}" type="presOf" srcId="{52B49AAE-B1A1-452F-829E-B81CC0EDDF8F}" destId="{5C1FC9D7-6061-4600-BCFF-58E381AF5E54}" srcOrd="0" destOrd="0" presId="urn:microsoft.com/office/officeart/2005/8/layout/vList2"/>
    <dgm:cxn modelId="{DF3666D9-EADA-450E-BF35-BDF23EA34D2E}" srcId="{52B49AAE-B1A1-452F-829E-B81CC0EDDF8F}" destId="{CE967A20-B944-4559-A960-0719AC26B326}" srcOrd="0" destOrd="0" parTransId="{23BFFF82-0297-4B59-94CD-03621A832C85}" sibTransId="{F91B7343-AA32-4BED-B052-DC1CE6606427}"/>
    <dgm:cxn modelId="{2E836CCB-4E3F-410F-9F4B-DE98F7162B9F}" type="presOf" srcId="{CE967A20-B944-4559-A960-0719AC26B326}" destId="{9E77F223-CB21-40F7-8D52-AA8DE8205DDE}" srcOrd="0" destOrd="0" presId="urn:microsoft.com/office/officeart/2005/8/layout/vList2"/>
    <dgm:cxn modelId="{57F69CA1-4EBE-4A83-B476-4C9F82F69618}" type="presParOf" srcId="{5C1FC9D7-6061-4600-BCFF-58E381AF5E54}" destId="{9E77F223-CB21-40F7-8D52-AA8DE8205D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77F223-CB21-40F7-8D52-AA8DE8205DDE}">
      <dsp:nvSpPr>
        <dsp:cNvPr id="0" name=""/>
        <dsp:cNvSpPr/>
      </dsp:nvSpPr>
      <dsp:spPr>
        <a:xfrm rot="16200000">
          <a:off x="-1559673" y="1492627"/>
          <a:ext cx="4830775" cy="15407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/>
            <a:t>MVVM</a:t>
          </a:r>
          <a:endParaRPr lang="en-US" sz="5400" kern="1200" dirty="0"/>
        </a:p>
      </dsp:txBody>
      <dsp:txXfrm>
        <a:off x="-1484462" y="1567838"/>
        <a:ext cx="4680353" cy="13902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F226D-9D7A-4B67-9E6C-40C01CB8F931}">
      <dsp:nvSpPr>
        <dsp:cNvPr id="0" name=""/>
        <dsp:cNvSpPr/>
      </dsp:nvSpPr>
      <dsp:spPr>
        <a:xfrm>
          <a:off x="0" y="3059906"/>
          <a:ext cx="6096000" cy="1004093"/>
        </a:xfrm>
        <a:prstGeom prst="rect">
          <a:avLst/>
        </a:prstGeom>
        <a:solidFill>
          <a:schemeClr val="accent2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View</a:t>
          </a:r>
          <a:endParaRPr lang="en-US" sz="1600" kern="1200" dirty="0"/>
        </a:p>
      </dsp:txBody>
      <dsp:txXfrm>
        <a:off x="0" y="3059906"/>
        <a:ext cx="6096000" cy="542210"/>
      </dsp:txXfrm>
    </dsp:sp>
    <dsp:sp modelId="{A10D2F8C-953C-457D-995C-823F45EDDA63}">
      <dsp:nvSpPr>
        <dsp:cNvPr id="0" name=""/>
        <dsp:cNvSpPr/>
      </dsp:nvSpPr>
      <dsp:spPr>
        <a:xfrm>
          <a:off x="0" y="3581316"/>
          <a:ext cx="3047999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XAML</a:t>
          </a:r>
          <a:endParaRPr lang="en-US" sz="2200" kern="1200" dirty="0"/>
        </a:p>
      </dsp:txBody>
      <dsp:txXfrm>
        <a:off x="0" y="3581316"/>
        <a:ext cx="3047999" cy="461883"/>
      </dsp:txXfrm>
    </dsp:sp>
    <dsp:sp modelId="{5BADFDB2-C0E2-4802-A820-438B119C4BBC}">
      <dsp:nvSpPr>
        <dsp:cNvPr id="0" name=""/>
        <dsp:cNvSpPr/>
      </dsp:nvSpPr>
      <dsp:spPr>
        <a:xfrm>
          <a:off x="3048000" y="3581316"/>
          <a:ext cx="3047999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Code-behind</a:t>
          </a:r>
          <a:endParaRPr lang="en-US" sz="2200" kern="1200" dirty="0"/>
        </a:p>
      </dsp:txBody>
      <dsp:txXfrm>
        <a:off x="3048000" y="3581316"/>
        <a:ext cx="3047999" cy="461883"/>
      </dsp:txXfrm>
    </dsp:sp>
    <dsp:sp modelId="{C176BE21-CA9D-49B3-9FFC-C99642071F9B}">
      <dsp:nvSpPr>
        <dsp:cNvPr id="0" name=""/>
        <dsp:cNvSpPr/>
      </dsp:nvSpPr>
      <dsp:spPr>
        <a:xfrm rot="10800000">
          <a:off x="0" y="1529953"/>
          <a:ext cx="6096000" cy="1544296"/>
        </a:xfrm>
        <a:prstGeom prst="upArrowCallout">
          <a:avLst/>
        </a:prstGeom>
        <a:solidFill>
          <a:schemeClr val="accent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View Model</a:t>
          </a:r>
          <a:endParaRPr lang="en-US" sz="1600" kern="1200" dirty="0"/>
        </a:p>
      </dsp:txBody>
      <dsp:txXfrm rot="-10800000">
        <a:off x="0" y="1529953"/>
        <a:ext cx="6096000" cy="542047"/>
      </dsp:txXfrm>
    </dsp:sp>
    <dsp:sp modelId="{4FE05901-8D0D-4579-A757-966CE4B88D69}">
      <dsp:nvSpPr>
        <dsp:cNvPr id="0" name=""/>
        <dsp:cNvSpPr/>
      </dsp:nvSpPr>
      <dsp:spPr>
        <a:xfrm>
          <a:off x="0" y="2072001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Properties</a:t>
          </a:r>
          <a:endParaRPr lang="en-US" sz="2200" kern="1200" dirty="0"/>
        </a:p>
      </dsp:txBody>
      <dsp:txXfrm>
        <a:off x="0" y="2072001"/>
        <a:ext cx="3047999" cy="461744"/>
      </dsp:txXfrm>
    </dsp:sp>
    <dsp:sp modelId="{E9A0C37D-2111-4DDD-BB25-1C8AF549FB0F}">
      <dsp:nvSpPr>
        <dsp:cNvPr id="0" name=""/>
        <dsp:cNvSpPr/>
      </dsp:nvSpPr>
      <dsp:spPr>
        <a:xfrm>
          <a:off x="3048000" y="2072001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Commands</a:t>
          </a:r>
          <a:endParaRPr lang="en-US" sz="2200" kern="1200" dirty="0"/>
        </a:p>
      </dsp:txBody>
      <dsp:txXfrm>
        <a:off x="3048000" y="2072001"/>
        <a:ext cx="3047999" cy="461744"/>
      </dsp:txXfrm>
    </dsp:sp>
    <dsp:sp modelId="{1D8589B3-3878-41DD-9AA7-1E5570E7D116}">
      <dsp:nvSpPr>
        <dsp:cNvPr id="0" name=""/>
        <dsp:cNvSpPr/>
      </dsp:nvSpPr>
      <dsp:spPr>
        <a:xfrm rot="10800000">
          <a:off x="0" y="30507"/>
          <a:ext cx="6096000" cy="1544296"/>
        </a:xfrm>
        <a:prstGeom prst="upArrowCallout">
          <a:avLst/>
        </a:prstGeom>
        <a:solidFill>
          <a:schemeClr val="accent3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Model</a:t>
          </a:r>
          <a:endParaRPr lang="en-US" sz="1600" kern="1200" dirty="0"/>
        </a:p>
      </dsp:txBody>
      <dsp:txXfrm rot="-10800000">
        <a:off x="0" y="30507"/>
        <a:ext cx="6096000" cy="542047"/>
      </dsp:txXfrm>
    </dsp:sp>
    <dsp:sp modelId="{1022A5CA-9E56-4664-9B8A-7177A7BAD68A}">
      <dsp:nvSpPr>
        <dsp:cNvPr id="0" name=""/>
        <dsp:cNvSpPr/>
      </dsp:nvSpPr>
      <dsp:spPr>
        <a:xfrm>
          <a:off x="0" y="542766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Service Data</a:t>
          </a:r>
          <a:endParaRPr lang="en-US" sz="2200" kern="1200" dirty="0"/>
        </a:p>
      </dsp:txBody>
      <dsp:txXfrm>
        <a:off x="0" y="542766"/>
        <a:ext cx="3047999" cy="461744"/>
      </dsp:txXfrm>
    </dsp:sp>
    <dsp:sp modelId="{11B8C2A7-6661-44B6-9275-E9C6EBD93B33}">
      <dsp:nvSpPr>
        <dsp:cNvPr id="0" name=""/>
        <dsp:cNvSpPr/>
      </dsp:nvSpPr>
      <dsp:spPr>
        <a:xfrm>
          <a:off x="3048000" y="542766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Data in Storage</a:t>
          </a:r>
          <a:endParaRPr lang="en-US" sz="2200" kern="1200" dirty="0"/>
        </a:p>
      </dsp:txBody>
      <dsp:txXfrm>
        <a:off x="3048000" y="542766"/>
        <a:ext cx="3047999" cy="4617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77F223-CB21-40F7-8D52-AA8DE8205DDE}">
      <dsp:nvSpPr>
        <dsp:cNvPr id="0" name=""/>
        <dsp:cNvSpPr/>
      </dsp:nvSpPr>
      <dsp:spPr>
        <a:xfrm rot="16200000">
          <a:off x="-1559673" y="1492627"/>
          <a:ext cx="4830775" cy="15407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/>
            <a:t>MVVM</a:t>
          </a:r>
          <a:endParaRPr lang="en-US" sz="5400" kern="1200" dirty="0"/>
        </a:p>
      </dsp:txBody>
      <dsp:txXfrm>
        <a:off x="-1484462" y="1567838"/>
        <a:ext cx="4680353" cy="1390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BB3F0-5F79-4355-A944-B1477167DF42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BF098-058A-4FBB-95C0-E5ACB569F5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589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DataContext</a:t>
            </a:r>
            <a:r>
              <a:rPr lang="en-US" dirty="0" smtClean="0"/>
              <a:t> is the basis of binding in Silverlight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BF098-058A-4FBB-95C0-E5ACB569F55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153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Performance: 8 or 9 progress bars shown for 5.5 seconds – key take away: users don’t perceive time linearly and have short attention spans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BF098-058A-4FBB-95C0-E5ACB569F55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57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F6F1802-3696-45EB-A0B0-2EB3B2647355}" type="datetimeFigureOut">
              <a:rPr lang="en-US" smtClean="0"/>
              <a:t>4/9/2011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1F9B7A-536E-4BED-B0E9-4DADC0811A2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jason@centrolutions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hrisharrison.net/projects/progressbars/ProgBarHarriso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novativetechguy.com/?p=13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p7reviews.tomverhoeff.com/" TargetMode="External"/><Relationship Id="rId2" Type="http://schemas.openxmlformats.org/officeDocument/2006/relationships/hyperlink" Target="http://create.msdn.com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ff817008(v=VS.92).aspx" TargetMode="External"/><Relationship Id="rId7" Type="http://schemas.openxmlformats.org/officeDocument/2006/relationships/hyperlink" Target="http://msdn.microsoft.com/en-us/library/ff967560(VS.92).aspx" TargetMode="External"/><Relationship Id="rId2" Type="http://schemas.openxmlformats.org/officeDocument/2006/relationships/hyperlink" Target="http://create.msdn.com/en-us/education/documen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dn.microsoft.com/en-us/library/ff637515(vs.92).aspx" TargetMode="External"/><Relationship Id="rId5" Type="http://schemas.openxmlformats.org/officeDocument/2006/relationships/hyperlink" Target="http://go.microsoft.com/fwlink/?LinkID=183220" TargetMode="External"/><Relationship Id="rId4" Type="http://schemas.openxmlformats.org/officeDocument/2006/relationships/hyperlink" Target="http://silverlight.codeplex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Building a </a:t>
            </a:r>
            <a:r>
              <a:rPr lang="en-US" i="1" dirty="0" smtClean="0"/>
              <a:t>Real</a:t>
            </a:r>
            <a:r>
              <a:rPr lang="en-US" dirty="0" smtClean="0"/>
              <a:t> App for Windows Phone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Jason Williams</a:t>
            </a:r>
          </a:p>
          <a:p>
            <a:r>
              <a:rPr lang="en-US" dirty="0" smtClean="0"/>
              <a:t>Five Nines Development</a:t>
            </a:r>
          </a:p>
          <a:p>
            <a:r>
              <a:rPr lang="en-US" sz="2100" dirty="0" smtClean="0">
                <a:hlinkClick r:id="rId2"/>
              </a:rPr>
              <a:t>jason@centrolutions.com</a:t>
            </a:r>
            <a:endParaRPr lang="en-US" sz="2100" dirty="0" smtClean="0"/>
          </a:p>
          <a:p>
            <a:r>
              <a:rPr lang="en-US" sz="2100" dirty="0" smtClean="0"/>
              <a:t>@centrolutions (Twitter)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02575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Multitasking handled by “Tombstoning”</a:t>
            </a:r>
          </a:p>
          <a:p>
            <a:r>
              <a:rPr lang="en-US" dirty="0"/>
              <a:t>Isolated Storage Only</a:t>
            </a:r>
          </a:p>
          <a:p>
            <a:r>
              <a:rPr lang="en-US" dirty="0"/>
              <a:t>Standard </a:t>
            </a:r>
            <a:r>
              <a:rPr lang="en-US" dirty="0" smtClean="0"/>
              <a:t>APIs </a:t>
            </a:r>
            <a:r>
              <a:rPr lang="en-US" dirty="0"/>
              <a:t>for sensors (accelerometer, microphone, </a:t>
            </a:r>
            <a:r>
              <a:rPr lang="en-US" dirty="0" smtClean="0"/>
              <a:t>etc.)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 Programming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22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sdn.microsoft.com/en-us/wp7trainingcourse_applicationlifetimewp7lab_topic2.aee842dd-bfa5-4dab-a8e8-882cea3351db(en-us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6200"/>
            <a:ext cx="2819400" cy="66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Application Lifecycle</a:t>
            </a:r>
            <a:endParaRPr lang="en-US" dirty="0"/>
          </a:p>
        </p:txBody>
      </p:sp>
      <p:pic>
        <p:nvPicPr>
          <p:cNvPr id="1028" name="Picture 4" descr="http://blog.markarteaga.com/content/binary/WindowsLiveWriter/CanWindowsPhone7Multitask_14EBB/image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219200"/>
            <a:ext cx="46291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4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Lifecycle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7818273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Program Files (x86)\Microsoft Visual Studio 10.0\Common7\VS2010ImageLibrary\1033\VS2010ImageLibrary\Actions\png_format\Office and VS\PlayH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7526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Program Files (x86)\Microsoft Visual Studio 10.0\Common7\VS2010ImageLibrary\1033\VS2010ImageLibrary\Actions\png_format\Office and VS\PauseH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788" y="45720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Program Files (x86)\Microsoft Visual Studio 10.0\Common7\VS2010ImageLibrary\1033\VS2010ImageLibrary\Actions\png_format\Office and VS\StopH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788" y="60198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Program Files (x86)\Microsoft Visual Studio 10.0\Common7\VS2010ImageLibrary\1033\VS2010ImageLibrary\Actions\png_format\Office and VS\PlayH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000" y="32148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Program Files (x86)\Microsoft Visual Studio 10.0\Common7\VS2010ImageLibrary\1033\VS2010ImageLibrary\Actions\png_format\Office and VS\PauseH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2004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06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Application Lifecycle and Storage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0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Emulator doesn’t simulate actual device speeds</a:t>
            </a:r>
          </a:p>
          <a:p>
            <a:r>
              <a:rPr lang="en-US" dirty="0" smtClean="0"/>
              <a:t>No sensor support</a:t>
            </a:r>
          </a:p>
          <a:p>
            <a:r>
              <a:rPr lang="en-US" dirty="0" smtClean="0"/>
              <a:t>Limited launcher / chooser support</a:t>
            </a:r>
          </a:p>
          <a:p>
            <a:r>
              <a:rPr lang="en-US" dirty="0" smtClean="0"/>
              <a:t>Some bugs in current version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Emulator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92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Sensors, Launchers, and Choosers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83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Protecting the UI thread from locks</a:t>
            </a:r>
          </a:p>
          <a:p>
            <a:r>
              <a:rPr lang="en-US" dirty="0" smtClean="0"/>
              <a:t>Performance vs. perceived performance</a:t>
            </a:r>
          </a:p>
          <a:p>
            <a:pPr lvl="1"/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chrisharrison.net/projects/progressbars/ProgBarHarrison.pdf</a:t>
            </a:r>
            <a:endParaRPr lang="en-US" sz="2000" dirty="0" smtClean="0"/>
          </a:p>
          <a:p>
            <a:r>
              <a:rPr lang="en-US" dirty="0" smtClean="0"/>
              <a:t>Talking to services and network resources</a:t>
            </a:r>
          </a:p>
          <a:p>
            <a:pPr lvl="1"/>
            <a:r>
              <a:rPr lang="en-US" dirty="0" smtClean="0"/>
              <a:t>“If it’s HTTP, it’s okay with me”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Challenges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84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Enhancing Performance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53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Localize WMAppManifest</a:t>
            </a:r>
          </a:p>
          <a:p>
            <a:r>
              <a:rPr lang="en-US" sz="2400" dirty="0" smtClean="0"/>
              <a:t>All strings belong in a resource dictionary</a:t>
            </a:r>
          </a:p>
          <a:p>
            <a:r>
              <a:rPr lang="en-US" sz="2400" dirty="0" smtClean="0"/>
              <a:t>Use a translator (person) but automated might work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Localizing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95600"/>
            <a:ext cx="695325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52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Localizing An Application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1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Microsoft started over. This is a new OS. Not Windows Mobile.</a:t>
            </a:r>
          </a:p>
          <a:p>
            <a:r>
              <a:rPr lang="en-US" sz="2400" dirty="0" smtClean="0"/>
              <a:t>UI is called “Metro”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 Phone 7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67000"/>
            <a:ext cx="65532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3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with Release profile</a:t>
            </a:r>
          </a:p>
          <a:p>
            <a:r>
              <a:rPr lang="en-US" dirty="0" smtClean="0"/>
              <a:t>Screenshots</a:t>
            </a:r>
          </a:p>
          <a:p>
            <a:pPr lvl="1"/>
            <a:r>
              <a:rPr lang="en-US" dirty="0">
                <a:hlinkClick r:id="rId2"/>
              </a:rPr>
              <a:t>http://www.innovativetechguy.com/?</a:t>
            </a:r>
            <a:r>
              <a:rPr lang="en-US" dirty="0" smtClean="0">
                <a:hlinkClick r:id="rId2"/>
              </a:rPr>
              <a:t>p=13</a:t>
            </a:r>
            <a:endParaRPr lang="en-US" dirty="0" smtClean="0"/>
          </a:p>
          <a:p>
            <a:r>
              <a:rPr lang="en-US" dirty="0" smtClean="0"/>
              <a:t>Keep your app info somewhere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the Marketplace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4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Rejection – a fact of life</a:t>
            </a:r>
          </a:p>
          <a:p>
            <a:pPr lvl="1"/>
            <a:r>
              <a:rPr lang="en-US" dirty="0" smtClean="0"/>
              <a:t>Instructions to testers</a:t>
            </a:r>
          </a:p>
          <a:p>
            <a:pPr lvl="1"/>
            <a:r>
              <a:rPr lang="en-US" dirty="0" smtClean="0"/>
              <a:t>Use “support” at create.msdn.com</a:t>
            </a:r>
          </a:p>
          <a:p>
            <a:r>
              <a:rPr lang="en-US" dirty="0" smtClean="0"/>
              <a:t>They only need one reason to reject your app</a:t>
            </a:r>
          </a:p>
          <a:p>
            <a:r>
              <a:rPr lang="en-US" dirty="0" smtClean="0"/>
              <a:t>Read the certification guidelines!</a:t>
            </a:r>
          </a:p>
          <a:p>
            <a:r>
              <a:rPr lang="en-US" dirty="0" smtClean="0"/>
              <a:t>How to make money</a:t>
            </a:r>
          </a:p>
          <a:p>
            <a:pPr lvl="1"/>
            <a:r>
              <a:rPr lang="en-US" dirty="0" smtClean="0"/>
              <a:t>App pricing</a:t>
            </a:r>
          </a:p>
          <a:p>
            <a:pPr lvl="1"/>
            <a:r>
              <a:rPr lang="en-US" dirty="0" smtClean="0"/>
              <a:t>Trial software</a:t>
            </a:r>
          </a:p>
          <a:p>
            <a:pPr lvl="1"/>
            <a:r>
              <a:rPr lang="en-US" dirty="0" smtClean="0"/>
              <a:t>Ad supported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the Marketplace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14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Finally, </a:t>
            </a:r>
            <a:r>
              <a:rPr lang="en-US" dirty="0" smtClean="0"/>
              <a:t>my app is accepted!</a:t>
            </a:r>
            <a:endParaRPr lang="en-US" dirty="0" smtClean="0"/>
          </a:p>
          <a:p>
            <a:pPr lvl="1"/>
            <a:r>
              <a:rPr lang="en-US" dirty="0" smtClean="0"/>
              <a:t>Don’t use the “auto-publish to marketplace” option</a:t>
            </a:r>
          </a:p>
          <a:p>
            <a:r>
              <a:rPr lang="en-US" dirty="0" smtClean="0"/>
              <a:t>Reports</a:t>
            </a:r>
          </a:p>
          <a:p>
            <a:pPr lvl="1"/>
            <a:r>
              <a:rPr lang="en-US" dirty="0" smtClean="0">
                <a:hlinkClick r:id="rId2"/>
              </a:rPr>
              <a:t>http://create.msdn.com</a:t>
            </a:r>
            <a:endParaRPr lang="en-US" dirty="0" smtClean="0"/>
          </a:p>
          <a:p>
            <a:r>
              <a:rPr lang="en-US" dirty="0" smtClean="0"/>
              <a:t>Ratings</a:t>
            </a:r>
          </a:p>
          <a:p>
            <a:pPr lvl="1"/>
            <a:r>
              <a:rPr lang="en-US" dirty="0">
                <a:hlinkClick r:id="rId3"/>
              </a:rPr>
              <a:t>http://wp7reviews.tomverhoeff.com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the Marketplace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61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000" dirty="0" smtClean="0"/>
              <a:t>Developer Docs</a:t>
            </a:r>
          </a:p>
          <a:p>
            <a:pPr marL="457200" lvl="1" indent="0">
              <a:buNone/>
            </a:pPr>
            <a:r>
              <a:rPr lang="en-US" sz="2000" dirty="0" smtClean="0">
                <a:hlinkClick r:id="rId2"/>
              </a:rPr>
              <a:t>http://create.msdn.com/en-us/education/documentation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Phone Execution Model</a:t>
            </a:r>
          </a:p>
          <a:p>
            <a:pPr marL="400050" lvl="1" indent="0">
              <a:buNone/>
            </a:pPr>
            <a:r>
              <a:rPr lang="en-US" sz="2000" dirty="0" smtClean="0">
                <a:hlinkClick r:id="rId3"/>
              </a:rPr>
              <a:t>http://msdn.microsoft.com/en-us/library/ff817008(v=VS.92).aspx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Silverlight Toolkit for Windows Phone</a:t>
            </a:r>
          </a:p>
          <a:p>
            <a:pPr marL="400050" lvl="1" indent="0">
              <a:buNone/>
            </a:pPr>
            <a:r>
              <a:rPr lang="en-US" sz="2000" dirty="0" smtClean="0">
                <a:hlinkClick r:id="rId4"/>
              </a:rPr>
              <a:t>http://silverlight.codeplex.com/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Certification Guidelines</a:t>
            </a:r>
          </a:p>
          <a:p>
            <a:pPr marL="400050" lvl="1" indent="0">
              <a:buNone/>
            </a:pPr>
            <a:r>
              <a:rPr lang="en-US" sz="2000" dirty="0" smtClean="0">
                <a:hlinkClick r:id="rId5"/>
              </a:rPr>
              <a:t>http://go.microsoft.com/fwlink/?LinkID=183220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Design Resources</a:t>
            </a:r>
          </a:p>
          <a:p>
            <a:pPr marL="400050" lvl="1" indent="0">
              <a:buNone/>
            </a:pPr>
            <a:r>
              <a:rPr lang="en-US" sz="2000" u="sng" dirty="0">
                <a:hlinkClick r:id="rId6"/>
              </a:rPr>
              <a:t>http://msdn.microsoft.com/en-us/library/ff637515(vs.92).</a:t>
            </a:r>
            <a:r>
              <a:rPr lang="en-US" sz="2000" u="sng" dirty="0" smtClean="0">
                <a:hlinkClick r:id="rId6"/>
              </a:rPr>
              <a:t>aspx</a:t>
            </a:r>
            <a:endParaRPr lang="en-US" sz="2000" u="sng" dirty="0" smtClean="0"/>
          </a:p>
          <a:p>
            <a:pPr marL="0" indent="0">
              <a:buNone/>
            </a:pPr>
            <a:r>
              <a:rPr lang="en-US" sz="2000" dirty="0" smtClean="0"/>
              <a:t>Windows Phone 7 Performance Considerations</a:t>
            </a:r>
          </a:p>
          <a:p>
            <a:pPr marL="400050" lvl="1" indent="0">
              <a:buNone/>
            </a:pPr>
            <a:r>
              <a:rPr lang="en-US" sz="2000" dirty="0">
                <a:hlinkClick r:id="rId7"/>
              </a:rPr>
              <a:t>http://msdn.microsoft.com/en-us/library/ff967560(VS.92).</a:t>
            </a:r>
            <a:r>
              <a:rPr lang="en-US" sz="2000" dirty="0" smtClean="0">
                <a:hlinkClick r:id="rId7"/>
              </a:rPr>
              <a:t>aspx</a:t>
            </a:r>
            <a:endParaRPr lang="en-US" sz="2000" dirty="0" smtClean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 bar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5819775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15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 Bar and App Bar Menu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5591175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1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Panorama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514600"/>
            <a:ext cx="660082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98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Pivot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0"/>
            <a:ext cx="591502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44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 Phone 7 Programming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34532"/>
            <a:ext cx="7848600" cy="569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99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113225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 Programming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0423729"/>
              </p:ext>
            </p:extLst>
          </p:nvPr>
        </p:nvGraphicFramePr>
        <p:xfrm>
          <a:off x="2057400" y="1879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259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8589B3-3878-41DD-9AA7-1E5570E7D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76BE21-CA9D-49B3-9FFC-C99642071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AF226D-9D7A-4B67-9E6C-40C01CB8F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22A5CA-9E56-4664-9B8A-7177A7BAD6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B8C2A7-6661-44B6-9275-E9C6EBD93B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E05901-8D0D-4579-A757-966CE4B88D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A0C37D-2111-4DDD-BB25-1C8AF549FB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0D2F8C-953C-457D-995C-823F45EDDA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ADFDB2-C0E2-4802-A820-438B119C4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158019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 Programming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09800" y="1219200"/>
            <a:ext cx="6629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Ideally, “logic” code in the View Model; not code-behind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Avoid a “purist” mentality or frustration will ensue!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Some things just won’t work in the View Model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Some things are easier in code-behind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Rule of thumb: If it deals with the “View” (controls, layout, etc.) it’s okay in code-behind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Don’t re-invent the wheel</a:t>
            </a:r>
          </a:p>
        </p:txBody>
      </p:sp>
    </p:spTree>
    <p:extLst>
      <p:ext uri="{BB962C8B-B14F-4D97-AF65-F5344CB8AC3E}">
        <p14:creationId xmlns:p14="http://schemas.microsoft.com/office/powerpoint/2010/main" val="302905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6927</TotalTime>
  <Words>449</Words>
  <Application>Microsoft Office PowerPoint</Application>
  <PresentationFormat>On-screen Show (4:3)</PresentationFormat>
  <Paragraphs>104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Concourse</vt:lpstr>
      <vt:lpstr>Building a Real App for Windows Phone 7</vt:lpstr>
      <vt:lpstr>Windows Phone 7</vt:lpstr>
      <vt:lpstr>Windows Phone 7</vt:lpstr>
      <vt:lpstr>Windows Phone 7</vt:lpstr>
      <vt:lpstr>Windows Phone 7</vt:lpstr>
      <vt:lpstr>Windows Phone 7</vt:lpstr>
      <vt:lpstr>Windows Phone 7 Programming</vt:lpstr>
      <vt:lpstr>Windows Phone 7 Programming</vt:lpstr>
      <vt:lpstr>Windows Phone 7 Programming</vt:lpstr>
      <vt:lpstr>Windows Phone 7 Programming</vt:lpstr>
      <vt:lpstr>Application Lifecycle</vt:lpstr>
      <vt:lpstr>Application Lifecycle</vt:lpstr>
      <vt:lpstr>Demo</vt:lpstr>
      <vt:lpstr>The Emulator</vt:lpstr>
      <vt:lpstr>Demo</vt:lpstr>
      <vt:lpstr>Programming Challenges</vt:lpstr>
      <vt:lpstr>Demo</vt:lpstr>
      <vt:lpstr>Localizing</vt:lpstr>
      <vt:lpstr>Demo</vt:lpstr>
      <vt:lpstr>To the Marketplace</vt:lpstr>
      <vt:lpstr>To the Marketplace</vt:lpstr>
      <vt:lpstr>To the Marketplace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Real App for Windows Phone 7</dc:title>
  <dc:creator>Jason</dc:creator>
  <cp:lastModifiedBy>BigFont</cp:lastModifiedBy>
  <cp:revision>68</cp:revision>
  <dcterms:created xsi:type="dcterms:W3CDTF">2011-01-18T22:33:49Z</dcterms:created>
  <dcterms:modified xsi:type="dcterms:W3CDTF">2011-04-09T16:47:39Z</dcterms:modified>
</cp:coreProperties>
</file>